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74" r:id="rId5"/>
    <p:sldId id="270" r:id="rId6"/>
    <p:sldId id="264" r:id="rId7"/>
    <p:sldId id="271" r:id="rId8"/>
    <p:sldId id="269" r:id="rId9"/>
    <p:sldId id="27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284" y="-9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8D3ED7-4732-4B78-A1F0-13C71149EB7E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440C8-A726-4062-B15A-7A208B50EA6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9B8BBA2-6D99-4C7D-AB40-1336C39DD18E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EECBE32-9D4B-4E2C-A57C-73265BD810C7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7A319B1-D6E9-4757-83AB-DEA59196EE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CBE32-9D4B-4E2C-A57C-73265BD810C7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19B1-D6E9-4757-83AB-DEA59196EE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CBE32-9D4B-4E2C-A57C-73265BD810C7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19B1-D6E9-4757-83AB-DEA59196EE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EECBE32-9D4B-4E2C-A57C-73265BD810C7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7A319B1-D6E9-4757-83AB-DEA59196EE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EECBE32-9D4B-4E2C-A57C-73265BD810C7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7A319B1-D6E9-4757-83AB-DEA59196EE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CBE32-9D4B-4E2C-A57C-73265BD810C7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19B1-D6E9-4757-83AB-DEA59196EE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CBE32-9D4B-4E2C-A57C-73265BD810C7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19B1-D6E9-4757-83AB-DEA59196EE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EECBE32-9D4B-4E2C-A57C-73265BD810C7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7A319B1-D6E9-4757-83AB-DEA59196EE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CBE32-9D4B-4E2C-A57C-73265BD810C7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19B1-D6E9-4757-83AB-DEA59196EE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EECBE32-9D4B-4E2C-A57C-73265BD810C7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7A319B1-D6E9-4757-83AB-DEA59196EE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EECBE32-9D4B-4E2C-A57C-73265BD810C7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7A319B1-D6E9-4757-83AB-DEA59196EE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EECBE32-9D4B-4E2C-A57C-73265BD810C7}" type="datetimeFigureOut">
              <a:rPr lang="ru-RU" smtClean="0"/>
              <a:pPr/>
              <a:t>14.03.2018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7A319B1-D6E9-4757-83AB-DEA59196EE7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Admin\&#1056;&#1072;&#1073;&#1086;&#1095;&#1080;&#1081;%20&#1089;&#1090;&#1086;&#1083;\&#1084;&#1072;&#1089;&#1090;&#1077;&#1088;-&#1082;&#1083;&#1072;&#1089;&#1089;%20&#1055;&#1045;&#1053;&#1047;&#1040;\muzykal-naya-zastavka-nachalo-novosti.mp3" TargetMode="Externa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Admin\&#1056;&#1072;&#1073;&#1086;&#1095;&#1080;&#1081;%20&#1089;&#1090;&#1086;&#1083;\&#1084;&#1072;&#1089;&#1090;&#1077;&#1088;-&#1082;&#1083;&#1072;&#1089;&#1089;%20&#1055;&#1045;&#1053;&#1047;&#1040;\&#1045;&#1074;&#1075;&#1077;&#1085;&#1080;&#1081;%20&#1050;&#1088;&#1099;&#1083;&#1072;&#1090;&#1086;&#1074;%20-%20&#1044;&#1086;%20&#1095;&#1077;&#1075;&#1086;%20&#1076;&#1086;&#1096;&#1105;&#1083;%20&#1087;&#1088;&#1086;&#1075;&#1088;&#1077;&#1089;&#1089;%20(minus).mp3" TargetMode="Externa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5.xml"/><Relationship Id="rId1" Type="http://schemas.openxmlformats.org/officeDocument/2006/relationships/audio" Target="file:///C:\Documents%20and%20Settings\Admin\&#1056;&#1072;&#1073;&#1086;&#1095;&#1080;&#1081;%20&#1089;&#1090;&#1086;&#1083;\&#1084;&#1072;&#1089;&#1090;&#1077;&#1088;-&#1082;&#1083;&#1072;&#1089;&#1089;%20&#1055;&#1045;&#1053;&#1047;&#1040;\e0a2ae809c0d1dc7d9e4f37a3f751130.mp3" TargetMode="Externa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672" y="404664"/>
            <a:ext cx="6815142" cy="642942"/>
          </a:xfrm>
        </p:spPr>
        <p:txBody>
          <a:bodyPr>
            <a:noAutofit/>
          </a:bodyPr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Региональный  этап Всероссийского  конкурса среди работников общеобразовательных организаций</a:t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«Воспитать человека»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1357298"/>
            <a:ext cx="7858180" cy="250033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</a:rPr>
              <a:t>Мастер-класс</a:t>
            </a:r>
          </a:p>
          <a:p>
            <a:pPr algn="ctr"/>
            <a:r>
              <a:rPr lang="ru-RU" sz="4000" dirty="0" smtClean="0">
                <a:solidFill>
                  <a:schemeClr val="accent3"/>
                </a:solidFill>
              </a:rPr>
              <a:t>«Проектная технология </a:t>
            </a:r>
          </a:p>
          <a:p>
            <a:pPr algn="ctr"/>
            <a:r>
              <a:rPr lang="ru-RU" sz="4000" dirty="0" smtClean="0">
                <a:solidFill>
                  <a:schemeClr val="accent3"/>
                </a:solidFill>
              </a:rPr>
              <a:t>в  работе  школьных СМИ»</a:t>
            </a:r>
          </a:p>
          <a:p>
            <a:pPr algn="ctr"/>
            <a:endParaRPr lang="ru-RU" sz="2800" dirty="0" smtClean="0">
              <a:solidFill>
                <a:srgbClr val="002060"/>
              </a:solidFill>
            </a:endParaRPr>
          </a:p>
          <a:p>
            <a:pPr algn="ctr"/>
            <a:endParaRPr lang="ru-RU" sz="2800" dirty="0" smtClean="0">
              <a:solidFill>
                <a:srgbClr val="002060"/>
              </a:solidFill>
            </a:endParaRPr>
          </a:p>
          <a:p>
            <a:pPr algn="ctr"/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628" y="5072074"/>
            <a:ext cx="51435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solidFill>
                  <a:srgbClr val="002060"/>
                </a:solidFill>
              </a:rPr>
              <a:t>Подготовила: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зам. директора по ВР 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МБОУ СОШ  </a:t>
            </a:r>
            <a:r>
              <a:rPr lang="ru-RU" b="1" dirty="0" smtClean="0">
                <a:solidFill>
                  <a:srgbClr val="002060"/>
                </a:solidFill>
              </a:rPr>
              <a:t>с. </a:t>
            </a:r>
            <a:r>
              <a:rPr lang="ru-RU" b="1" dirty="0" err="1" smtClean="0">
                <a:solidFill>
                  <a:srgbClr val="002060"/>
                </a:solidFill>
              </a:rPr>
              <a:t>Иванырс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Лунинского</a:t>
            </a:r>
            <a:r>
              <a:rPr lang="ru-RU" b="1" dirty="0" smtClean="0">
                <a:solidFill>
                  <a:srgbClr val="002060"/>
                </a:solidFill>
              </a:rPr>
              <a:t> района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Н.А. </a:t>
            </a:r>
            <a:r>
              <a:rPr lang="ru-RU" b="1" dirty="0" err="1" smtClean="0">
                <a:solidFill>
                  <a:srgbClr val="002060"/>
                </a:solidFill>
              </a:rPr>
              <a:t>Марщикова</a:t>
            </a:r>
            <a:endParaRPr lang="ru-RU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71504" y="214290"/>
            <a:ext cx="857249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Современные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воспитательные технологии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1785926"/>
            <a:ext cx="835824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технология проектного обучения; 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личностно-ориентированная технология; 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технология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здоровьесберегающая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технология учебной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деловой игры;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технология развития критического мышления; 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технология КТД И. П.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Иванова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 т.д.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85728"/>
            <a:ext cx="1214446" cy="1151083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85728"/>
            <a:ext cx="1071570" cy="1015662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  <a:effectLst/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214282" y="214290"/>
            <a:ext cx="8115328" cy="1084248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/>
              <a:t>            </a:t>
            </a:r>
            <a:r>
              <a:rPr lang="ru-RU" sz="4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ШКОЛЬНЫЕ СМИ</a:t>
            </a:r>
            <a:endParaRPr lang="ru-RU" sz="44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1500174"/>
            <a:ext cx="3229582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3" name="Picture 9" descr="https://i.ytimg.com/vi/c85z95N1VP8/hqdefault.jpg"/>
          <p:cNvPicPr>
            <a:picLocks noChangeAspect="1" noChangeArrowheads="1"/>
          </p:cNvPicPr>
          <p:nvPr/>
        </p:nvPicPr>
        <p:blipFill>
          <a:blip r:embed="rId4" cstate="print"/>
          <a:srcRect t="10417" b="12499"/>
          <a:stretch>
            <a:fillRect/>
          </a:stretch>
        </p:blipFill>
        <p:spPr bwMode="auto">
          <a:xfrm>
            <a:off x="4000496" y="1571612"/>
            <a:ext cx="4695568" cy="2714644"/>
          </a:xfrm>
          <a:prstGeom prst="rect">
            <a:avLst/>
          </a:prstGeom>
          <a:noFill/>
        </p:spPr>
      </p:pic>
      <p:sp>
        <p:nvSpPr>
          <p:cNvPr id="22" name="TextBox 21"/>
          <p:cNvSpPr txBox="1"/>
          <p:nvPr/>
        </p:nvSpPr>
        <p:spPr>
          <a:xfrm>
            <a:off x="3857620" y="4643446"/>
            <a:ext cx="50720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Школьное телевидение</a:t>
            </a:r>
            <a:endParaRPr lang="ru-RU" sz="2800" b="1" dirty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42976" y="357166"/>
            <a:ext cx="735811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ПРОФЕССИОНАЛЬНАЯ ИГРА ЮНЫХ ЖУРНАЛИСТОВ</a:t>
            </a:r>
            <a:endParaRPr lang="ru-RU" sz="3200" b="1" dirty="0"/>
          </a:p>
        </p:txBody>
      </p:sp>
      <p:pic>
        <p:nvPicPr>
          <p:cNvPr id="4" name="Picture 4" descr="http://cod71.ru/wp-content/uploads/2017/11/f9de38b9b848009b4b9374e50bfeac2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1670" y="1714488"/>
            <a:ext cx="5214974" cy="4584327"/>
          </a:xfrm>
          <a:prstGeom prst="rect">
            <a:avLst/>
          </a:prstGeom>
          <a:noFill/>
          <a:ln w="28575">
            <a:solidFill>
              <a:schemeClr val="accent3"/>
            </a:solidFill>
          </a:ln>
        </p:spPr>
      </p:pic>
      <p:pic>
        <p:nvPicPr>
          <p:cNvPr id="6" name="muzykal-naya-zastavka-nachalo-novosti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85786" y="592933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867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14348" y="785794"/>
            <a:ext cx="7715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КОНКУРС «АУКЦИОН</a:t>
            </a: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696" y="2214554"/>
            <a:ext cx="7715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ЖУРНАЛИСТИКА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новости декабрь\НОВОСТИ ПЕНЗА\IMG_296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571612"/>
            <a:ext cx="7500990" cy="500066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85720" y="214290"/>
            <a:ext cx="8617186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КОНКУРС </a:t>
            </a:r>
            <a:endParaRPr lang="ru-RU" sz="32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«НАЗВАНИЕ ФОТОГРАФИИ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36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 descr="D:\фото день учителя 2017\IMG_807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1500173"/>
            <a:ext cx="7858180" cy="5238787"/>
          </a:xfrm>
          <a:prstGeom prst="rect">
            <a:avLst/>
          </a:prstGeom>
          <a:noFill/>
        </p:spPr>
      </p:pic>
      <p:pic>
        <p:nvPicPr>
          <p:cNvPr id="2052" name="Picture 4" descr="D:\фото день учителя 2017\IMG_802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1285860"/>
            <a:ext cx="8072494" cy="5381663"/>
          </a:xfrm>
          <a:prstGeom prst="rect">
            <a:avLst/>
          </a:prstGeom>
          <a:noFill/>
        </p:spPr>
      </p:pic>
      <p:pic>
        <p:nvPicPr>
          <p:cNvPr id="2053" name="Picture 5" descr="D:\антоновой\DSC_0517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472" y="1285860"/>
            <a:ext cx="8143932" cy="5429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www.newlifecommunitychurch.org.uk/wp-content/uploads/2014/01/955865-newspaper-cloth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1357298"/>
            <a:ext cx="8373468" cy="471490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714480" y="214290"/>
            <a:ext cx="6000792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КОНКУРС </a:t>
            </a:r>
          </a:p>
          <a:p>
            <a:pPr algn="ctr"/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«ПРЕСС - МОДА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36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Евгений Крылатов - До чего дошёл прогресс (minus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28596" y="564357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794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642918"/>
            <a:ext cx="7543800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КОНКУРС </a:t>
            </a:r>
            <a:b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«ВЕРСТАЛЬЩИКИ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3071802" y="1285860"/>
            <a:ext cx="3657600" cy="658368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rgbClr val="002060"/>
                </a:solidFill>
              </a:rPr>
              <a:t>Макет газеты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27650" name="AutoShape 2" descr="https://www.e-reading.club/illustrations/112/112788-Untitled5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7652" name="Picture 4" descr="http://free-maker.ru/wp-content/uploads/2011/05/0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2071678"/>
            <a:ext cx="3061512" cy="4400576"/>
          </a:xfrm>
          <a:prstGeom prst="rect">
            <a:avLst/>
          </a:prstGeom>
          <a:noFill/>
        </p:spPr>
      </p:pic>
      <p:pic>
        <p:nvPicPr>
          <p:cNvPr id="276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628" y="2071678"/>
            <a:ext cx="3018184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e0a2ae809c0d1dc7d9e4f37a3f751130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571472" y="585789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7723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3EC1F7-8367-4BFB-98D6-68FC09504711}" type="slidenum">
              <a:rPr lang="ru-RU" smtClean="0"/>
              <a:pPr/>
              <a:t>9</a:t>
            </a:fld>
            <a:endParaRPr lang="ru-RU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90563" y="1597025"/>
            <a:ext cx="8153400" cy="1789113"/>
          </a:xfrm>
          <a:prstGeom prst="rect">
            <a:avLst/>
          </a:prstGeom>
        </p:spPr>
        <p:txBody>
          <a:bodyPr>
            <a:normAutofit fontScale="325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2800" b="1" dirty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СПАСИБО ЗА ВНИМАНИЕ</a:t>
            </a:r>
            <a:endParaRPr lang="en-US" sz="12800" b="1" dirty="0">
              <a:solidFill>
                <a:srgbClr val="00206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4400" dirty="0">
              <a:solidFill>
                <a:srgbClr val="00206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 fontAlgn="auto">
              <a:lnSpc>
                <a:spcPct val="170000"/>
              </a:lnSpc>
              <a:spcAft>
                <a:spcPts val="0"/>
              </a:spcAft>
              <a:defRPr/>
            </a:pPr>
            <a:r>
              <a:rPr lang="ru-RU" sz="6400" b="1" i="1" dirty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БОЛЕЕ ПОДРОБНУЮ ИНФОРМАЦИЮ</a:t>
            </a:r>
          </a:p>
          <a:p>
            <a:pPr algn="ctr" fontAlgn="auto">
              <a:lnSpc>
                <a:spcPct val="170000"/>
              </a:lnSpc>
              <a:spcAft>
                <a:spcPts val="0"/>
              </a:spcAft>
              <a:defRPr/>
            </a:pPr>
            <a:r>
              <a:rPr lang="ru-RU" sz="6400" b="1" i="1" dirty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СМ. НА САЙТЕ МБОУ СОШ с. </a:t>
            </a:r>
            <a:r>
              <a:rPr lang="ru-RU" sz="6400" b="1" i="1" dirty="0" err="1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Иванырс</a:t>
            </a:r>
            <a:endParaRPr lang="ru-RU" sz="6400" b="1" i="1" dirty="0">
              <a:solidFill>
                <a:srgbClr val="00206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 fontAlgn="auto">
              <a:lnSpc>
                <a:spcPct val="170000"/>
              </a:lnSpc>
              <a:spcAft>
                <a:spcPts val="0"/>
              </a:spcAft>
              <a:defRPr/>
            </a:pPr>
            <a:endParaRPr lang="en-US" sz="6400" b="1" i="1" dirty="0">
              <a:solidFill>
                <a:schemeClr val="bg1"/>
              </a:solidFill>
              <a:latin typeface="Mistral" pitchFamily="66" charset="0"/>
              <a:ea typeface="+mj-ea"/>
              <a:cs typeface="+mj-cs"/>
            </a:endParaRPr>
          </a:p>
          <a:p>
            <a:pPr algn="ctr" fontAlgn="auto">
              <a:lnSpc>
                <a:spcPct val="170000"/>
              </a:lnSpc>
              <a:spcAft>
                <a:spcPts val="0"/>
              </a:spcAft>
              <a:defRPr/>
            </a:pPr>
            <a:endParaRPr lang="en-US" sz="4400" dirty="0">
              <a:solidFill>
                <a:schemeClr val="accent3"/>
              </a:solidFill>
              <a:latin typeface="Mistral" pitchFamily="66" charset="0"/>
              <a:ea typeface="+mj-ea"/>
              <a:cs typeface="+mj-cs"/>
            </a:endParaRPr>
          </a:p>
          <a:p>
            <a:pPr algn="ctr" fontAlgn="auto">
              <a:spcAft>
                <a:spcPts val="0"/>
              </a:spcAft>
              <a:defRPr/>
            </a:pPr>
            <a:endParaRPr lang="en-US" sz="4400" dirty="0">
              <a:solidFill>
                <a:schemeClr val="accent3"/>
              </a:solidFill>
              <a:latin typeface="Mistral" pitchFamily="66" charset="0"/>
              <a:ea typeface="+mj-ea"/>
              <a:cs typeface="+mj-cs"/>
            </a:endParaRPr>
          </a:p>
          <a:p>
            <a:pPr algn="ctr" fontAlgn="auto">
              <a:spcAft>
                <a:spcPts val="0"/>
              </a:spcAft>
              <a:defRPr/>
            </a:pPr>
            <a:endParaRPr lang="en-US" sz="4400" dirty="0">
              <a:solidFill>
                <a:schemeClr val="accent3"/>
              </a:solidFill>
              <a:latin typeface="Mistral" pitchFamily="66" charset="0"/>
              <a:ea typeface="+mj-ea"/>
              <a:cs typeface="+mj-cs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4000" dirty="0">
              <a:solidFill>
                <a:schemeClr val="accent3"/>
              </a:solidFill>
              <a:latin typeface="Mistral" pitchFamily="66" charset="0"/>
              <a:ea typeface="+mj-ea"/>
              <a:cs typeface="+mj-cs"/>
            </a:endParaRPr>
          </a:p>
        </p:txBody>
      </p:sp>
      <p:sp>
        <p:nvSpPr>
          <p:cNvPr id="26628" name="Прямоугольник 3"/>
          <p:cNvSpPr>
            <a:spLocks noChangeArrowheads="1"/>
          </p:cNvSpPr>
          <p:nvPr/>
        </p:nvSpPr>
        <p:spPr bwMode="auto">
          <a:xfrm>
            <a:off x="1885950" y="3825875"/>
            <a:ext cx="58007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dirty="0">
                <a:solidFill>
                  <a:srgbClr val="002060"/>
                </a:solidFill>
                <a:latin typeface="Mistral" pitchFamily="66" charset="0"/>
              </a:rPr>
              <a:t>http://ivanirsschool.ucoz.ru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426</TotalTime>
  <Words>118</Words>
  <Application>Microsoft Office PowerPoint</Application>
  <PresentationFormat>Экран (4:3)</PresentationFormat>
  <Paragraphs>39</Paragraphs>
  <Slides>9</Slides>
  <Notes>1</Notes>
  <HiddenSlides>0</HiddenSlides>
  <MMClips>3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Региональный  этап Всероссийского  конкурса среди работников общеобразовательных организаций  «Воспитать человека»</vt:lpstr>
      <vt:lpstr>Слайд 2</vt:lpstr>
      <vt:lpstr>            ШКОЛЬНЫЕ СМИ</vt:lpstr>
      <vt:lpstr>Слайд 4</vt:lpstr>
      <vt:lpstr>Слайд 5</vt:lpstr>
      <vt:lpstr>Слайд 6</vt:lpstr>
      <vt:lpstr>Слайд 7</vt:lpstr>
      <vt:lpstr>КОНКУРС  «ВЕРСТАЛЬЩИКИ» 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Областной конкурс среди работников общеобразовательных организаций  «Воспитать человека»</dc:title>
  <dc:creator>Нина Анатольевна</dc:creator>
  <cp:lastModifiedBy>Admin</cp:lastModifiedBy>
  <cp:revision>45</cp:revision>
  <dcterms:created xsi:type="dcterms:W3CDTF">2018-03-09T14:40:19Z</dcterms:created>
  <dcterms:modified xsi:type="dcterms:W3CDTF">2018-03-14T20:52:25Z</dcterms:modified>
</cp:coreProperties>
</file>