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74" r:id="rId5"/>
    <p:sldId id="270" r:id="rId6"/>
    <p:sldId id="264" r:id="rId7"/>
    <p:sldId id="271" r:id="rId8"/>
    <p:sldId id="269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D3ED7-4732-4B78-A1F0-13C71149EB7E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440C8-A726-4062-B15A-7A208B50EA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B8BBA2-6D99-4C7D-AB40-1336C39DD18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ECBE32-9D4B-4E2C-A57C-73265BD810C7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A319B1-D6E9-4757-83AB-DEA59196E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4;&#1072;&#1089;&#1090;&#1077;&#1088;-&#1082;&#1083;&#1072;&#1089;&#1089;%20&#1055;&#1045;&#1053;&#1047;&#1040;\muzykal-naya-zastavka-nachalo-novosti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4;&#1072;&#1089;&#1090;&#1077;&#1088;-&#1082;&#1083;&#1072;&#1089;&#1089;%20&#1055;&#1045;&#1053;&#1047;&#1040;\&#1045;&#1074;&#1075;&#1077;&#1085;&#1080;&#1081;%20&#1050;&#1088;&#1099;&#1083;&#1072;&#1090;&#1086;&#1074;%20-%20&#1044;&#1086;%20&#1095;&#1077;&#1075;&#1086;%20&#1076;&#1086;&#1096;&#1105;&#1083;%20&#1087;&#1088;&#1086;&#1075;&#1088;&#1077;&#1089;&#1089;%20(minus).mp3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Documents%20and%20Settings\Admin\&#1056;&#1072;&#1073;&#1086;&#1095;&#1080;&#1081;%20&#1089;&#1090;&#1086;&#1083;\&#1084;&#1072;&#1089;&#1090;&#1077;&#1088;-&#1082;&#1083;&#1072;&#1089;&#1089;%20&#1055;&#1045;&#1053;&#1047;&#1040;\e0a2ae809c0d1dc7d9e4f37a3f751130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04664"/>
            <a:ext cx="6815142" cy="64294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 этап Всероссийского  конкурса среди работников общеобразовательных организаций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«Воспитать человека»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858180" cy="250033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Мастер-класс</a:t>
            </a:r>
          </a:p>
          <a:p>
            <a:pPr algn="ctr"/>
            <a:r>
              <a:rPr lang="ru-RU" sz="4000" dirty="0" smtClean="0">
                <a:solidFill>
                  <a:schemeClr val="accent3"/>
                </a:solidFill>
              </a:rPr>
              <a:t>«Проектная технология </a:t>
            </a:r>
          </a:p>
          <a:p>
            <a:pPr algn="ctr"/>
            <a:r>
              <a:rPr lang="ru-RU" sz="4000" dirty="0" smtClean="0">
                <a:solidFill>
                  <a:schemeClr val="accent3"/>
                </a:solidFill>
              </a:rPr>
              <a:t>в  работе  школьных СМИ»</a:t>
            </a:r>
          </a:p>
          <a:p>
            <a:pPr algn="ctr"/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5072074"/>
            <a:ext cx="5143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зам. директора по ВР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МБОУ СОШ  </a:t>
            </a:r>
            <a:r>
              <a:rPr lang="ru-RU" b="1" dirty="0" smtClean="0">
                <a:solidFill>
                  <a:srgbClr val="002060"/>
                </a:solidFill>
              </a:rPr>
              <a:t>с. </a:t>
            </a:r>
            <a:r>
              <a:rPr lang="ru-RU" b="1" dirty="0" err="1" smtClean="0">
                <a:solidFill>
                  <a:srgbClr val="002060"/>
                </a:solidFill>
              </a:rPr>
              <a:t>Иванырс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Лунинского</a:t>
            </a:r>
            <a:r>
              <a:rPr lang="ru-RU" b="1" dirty="0" smtClean="0">
                <a:solidFill>
                  <a:srgbClr val="002060"/>
                </a:solidFill>
              </a:rPr>
              <a:t> района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Н.А. </a:t>
            </a:r>
            <a:r>
              <a:rPr lang="ru-RU" b="1" dirty="0" err="1" smtClean="0">
                <a:solidFill>
                  <a:srgbClr val="002060"/>
                </a:solidFill>
              </a:rPr>
              <a:t>Марщикова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504" y="214290"/>
            <a:ext cx="85724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 технологии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785926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проектного обучения;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личностно-ориентированная технология;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технология учебной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деловой игры;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технология развития критического мышления;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технология КТД И. П.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Иванова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214446" cy="115108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1071570" cy="101566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4282" y="214290"/>
            <a:ext cx="8115328" cy="108424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          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ШКОЛЬНЫЕ СМИ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00174"/>
            <a:ext cx="322958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 descr="https://i.ytimg.com/vi/c85z95N1VP8/hqdefault.jpg"/>
          <p:cNvPicPr>
            <a:picLocks noChangeAspect="1" noChangeArrowheads="1"/>
          </p:cNvPicPr>
          <p:nvPr/>
        </p:nvPicPr>
        <p:blipFill>
          <a:blip r:embed="rId4" cstate="print"/>
          <a:srcRect t="10417" b="12499"/>
          <a:stretch>
            <a:fillRect/>
          </a:stretch>
        </p:blipFill>
        <p:spPr bwMode="auto">
          <a:xfrm>
            <a:off x="4000496" y="1571612"/>
            <a:ext cx="4695568" cy="2714644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857620" y="4643446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Школьное телевидение</a:t>
            </a:r>
            <a:endParaRPr lang="ru-RU" sz="28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357166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ПРОФЕССИОНАЛЬНАЯ ИГРА ЮНЫХ ЖУРНАЛИСТОВ</a:t>
            </a:r>
            <a:endParaRPr lang="ru-RU" sz="3200" b="1" dirty="0"/>
          </a:p>
        </p:txBody>
      </p:sp>
      <p:pic>
        <p:nvPicPr>
          <p:cNvPr id="4" name="Picture 4" descr="http://cod71.ru/wp-content/uploads/2017/11/f9de38b9b848009b4b9374e50bfea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714488"/>
            <a:ext cx="5214974" cy="458432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</p:pic>
      <p:pic>
        <p:nvPicPr>
          <p:cNvPr id="6" name="muzykal-naya-zastavka-nachalo-novost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578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785794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«АУКЦИОН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696" y="2214554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ЖУРНАЛИСТИКА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новости декабрь\НОВОСТИ ПЕНЗА\IMG_29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7500990" cy="50006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214290"/>
            <a:ext cx="86171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«НАЗВАНИЕ ФОТОГРАФИИ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D:\фото день учителя 2017\IMG_80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00173"/>
            <a:ext cx="7858180" cy="5238787"/>
          </a:xfrm>
          <a:prstGeom prst="rect">
            <a:avLst/>
          </a:prstGeom>
          <a:noFill/>
        </p:spPr>
      </p:pic>
      <p:pic>
        <p:nvPicPr>
          <p:cNvPr id="2052" name="Picture 4" descr="D:\фото день учителя 2017\IMG_80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285860"/>
            <a:ext cx="8072494" cy="5381663"/>
          </a:xfrm>
          <a:prstGeom prst="rect">
            <a:avLst/>
          </a:prstGeom>
          <a:noFill/>
        </p:spPr>
      </p:pic>
      <p:pic>
        <p:nvPicPr>
          <p:cNvPr id="2053" name="Picture 5" descr="D:\антоновой\DSC_05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285860"/>
            <a:ext cx="8143932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newlifecommunitychurch.org.uk/wp-content/uploads/2014/01/955865-newspaper-clot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8373468" cy="47149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214290"/>
            <a:ext cx="60007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«ПРЕСС - МОДА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Евгений Крылатов - До чего дошёл прогресс (minu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596" y="564357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9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543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«ВЕРСТАЛЬЩИКИ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071802" y="1285860"/>
            <a:ext cx="3657600" cy="65836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Макет газеты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7650" name="AutoShape 2" descr="https://www.e-reading.club/illustrations/112/112788-Untitled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2" name="Picture 4" descr="http://free-maker.ru/wp-content/uploads/2011/05/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071678"/>
            <a:ext cx="3061512" cy="4400576"/>
          </a:xfrm>
          <a:prstGeom prst="rect">
            <a:avLst/>
          </a:prstGeom>
          <a:noFill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071678"/>
            <a:ext cx="301818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e0a2ae809c0d1dc7d9e4f37a3f75113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71472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72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3EC1F7-8367-4BFB-98D6-68FC0950471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90563" y="1597025"/>
            <a:ext cx="8153400" cy="1789113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</a:t>
            </a:r>
            <a:endParaRPr lang="en-US" sz="128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4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ru-RU" sz="6400" b="1" i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БОЛЕЕ ПОДРОБНУЮ ИНФОРМАЦИЮ</a:t>
            </a:r>
          </a:p>
          <a:p>
            <a:pPr algn="ctr"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ru-RU" sz="6400" b="1" i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СМ. НА САЙТЕ МБОУ СОШ с. </a:t>
            </a:r>
            <a:r>
              <a:rPr lang="ru-RU" sz="6400" b="1" i="1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Иванырс</a:t>
            </a:r>
            <a:endParaRPr lang="ru-RU" sz="6400" b="1" i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lnSpc>
                <a:spcPct val="170000"/>
              </a:lnSpc>
              <a:spcAft>
                <a:spcPts val="0"/>
              </a:spcAft>
              <a:defRPr/>
            </a:pPr>
            <a:endParaRPr lang="en-US" sz="6400" b="1" i="1" dirty="0">
              <a:solidFill>
                <a:schemeClr val="bg1"/>
              </a:solidFill>
              <a:latin typeface="Mistral" pitchFamily="66" charset="0"/>
              <a:ea typeface="+mj-ea"/>
              <a:cs typeface="+mj-cs"/>
            </a:endParaRPr>
          </a:p>
          <a:p>
            <a:pPr algn="ctr" fontAlgn="auto">
              <a:lnSpc>
                <a:spcPct val="170000"/>
              </a:lnSpc>
              <a:spcAft>
                <a:spcPts val="0"/>
              </a:spcAft>
              <a:defRPr/>
            </a:pPr>
            <a:endParaRPr lang="en-US" sz="4400" dirty="0">
              <a:solidFill>
                <a:schemeClr val="accent3"/>
              </a:solidFill>
              <a:latin typeface="Mistral" pitchFamily="66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4400" dirty="0">
              <a:solidFill>
                <a:schemeClr val="accent3"/>
              </a:solidFill>
              <a:latin typeface="Mistral" pitchFamily="66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4400" dirty="0">
              <a:solidFill>
                <a:schemeClr val="accent3"/>
              </a:solidFill>
              <a:latin typeface="Mistral" pitchFamily="66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>
              <a:solidFill>
                <a:schemeClr val="accent3"/>
              </a:solidFill>
              <a:latin typeface="Mistral" pitchFamily="66" charset="0"/>
              <a:ea typeface="+mj-ea"/>
              <a:cs typeface="+mj-cs"/>
            </a:endParaRPr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1885950" y="3825875"/>
            <a:ext cx="5800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Mistral" pitchFamily="66" charset="0"/>
              </a:rPr>
              <a:t>http://ivanirsschool.ucoz.ru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426</TotalTime>
  <Words>118</Words>
  <Application>Microsoft Office PowerPoint</Application>
  <PresentationFormat>Экран (4:3)</PresentationFormat>
  <Paragraphs>39</Paragraphs>
  <Slides>9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Региональный  этап Всероссийского  конкурса среди работников общеобразовательных организаций  «Воспитать человека»</vt:lpstr>
      <vt:lpstr>Слайд 2</vt:lpstr>
      <vt:lpstr>            ШКОЛЬНЫЕ СМИ</vt:lpstr>
      <vt:lpstr>Слайд 4</vt:lpstr>
      <vt:lpstr>Слайд 5</vt:lpstr>
      <vt:lpstr>Слайд 6</vt:lpstr>
      <vt:lpstr>Слайд 7</vt:lpstr>
      <vt:lpstr>КОНКУРС  «ВЕРСТАЛЬЩИКИ»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Областной конкурс среди работников общеобразовательных организаций  «Воспитать человека»</dc:title>
  <dc:creator>Нина Анатольевна</dc:creator>
  <cp:lastModifiedBy>Admin</cp:lastModifiedBy>
  <cp:revision>45</cp:revision>
  <dcterms:created xsi:type="dcterms:W3CDTF">2018-03-09T14:40:19Z</dcterms:created>
  <dcterms:modified xsi:type="dcterms:W3CDTF">2018-03-14T20:52:25Z</dcterms:modified>
</cp:coreProperties>
</file>